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7EA94B-0323-4455-A9D3-EB0EB0EB242D}" type="datetimeFigureOut">
              <a:rPr lang="id-ID" smtClean="0"/>
              <a:pPr/>
              <a:t>04/04/2012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FA6437F-A7DB-4A1E-8712-CBD1EAF7FC5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1"/>
                </a:solidFill>
              </a:rPr>
              <a:t>harupermadi.lecture.ub.ac.id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MENGENAL SANKSI DALAM HUKUM ADMINISTRASI NEGARA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Pengertian Sanksi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J.B.J.M ten Berge menyebutkan bahwa:</a:t>
            </a:r>
          </a:p>
          <a:p>
            <a:pPr>
              <a:buFontTx/>
              <a:buChar char="-"/>
            </a:pPr>
            <a:r>
              <a:rPr lang="id-ID" dirty="0" smtClean="0"/>
              <a:t>sanksi merupakan inti dari penegakan hukum administrasi.</a:t>
            </a:r>
          </a:p>
          <a:p>
            <a:pPr>
              <a:buFontTx/>
              <a:buChar char="-"/>
            </a:pPr>
            <a:r>
              <a:rPr lang="id-ID" dirty="0" smtClean="0"/>
              <a:t>sanksi biasanya diletakkan pada bagian akhir setiap peraturan.</a:t>
            </a:r>
          </a:p>
          <a:p>
            <a:pPr>
              <a:buFontTx/>
              <a:buChar char="-"/>
            </a:pPr>
            <a:r>
              <a:rPr lang="id-ID" dirty="0" smtClean="0"/>
              <a:t>In clauda venum artinya diujung kaidah hukum terdapat sanksi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Sanksi administrasi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Sanksi dalam Hukum Administrasi yaitu alat kekuasaan yang bersifat hukum publik yang dapat digunakan oleh pemerintah sebagai reaksi atas ketidakpatuhan terhadap kewajiban yang terdapat dalam norma hukum administrasi negara.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Unsur sanksi dalam 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Alat kekuasaan (machtmiddelen)</a:t>
            </a:r>
          </a:p>
          <a:p>
            <a:pPr marL="514350" indent="-514350">
              <a:buAutoNum type="arabicPeriod"/>
            </a:pPr>
            <a:r>
              <a:rPr lang="id-ID" dirty="0" smtClean="0"/>
              <a:t>Bersifat hukum publik (publiekrechtelijke)</a:t>
            </a:r>
          </a:p>
          <a:p>
            <a:pPr marL="514350" indent="-514350">
              <a:buAutoNum type="arabicPeriod"/>
            </a:pPr>
            <a:r>
              <a:rPr lang="id-ID" dirty="0" smtClean="0"/>
              <a:t>Digunakan oleh pemerintah (overheid)</a:t>
            </a:r>
          </a:p>
          <a:p>
            <a:pPr marL="514350" indent="-514350">
              <a:buAutoNum type="arabicPeriod"/>
            </a:pPr>
            <a:r>
              <a:rPr lang="id-ID" dirty="0" smtClean="0"/>
              <a:t>Sebagai reaksi atas ketidakpatuhan (reactie op niet-neleving)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Jenis Sanksi Dalam 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Sanksi reparatoir (reparatoir sancties)</a:t>
            </a:r>
          </a:p>
          <a:p>
            <a:pPr marL="514350" indent="-514350">
              <a:buNone/>
            </a:pPr>
            <a:r>
              <a:rPr lang="id-ID" dirty="0" smtClean="0"/>
              <a:t>Sanksi yang diterapkan sebagai reaksi atas pelangaran norma yang ditujukan untuk mengembalikan pada kondisi semula atau menempatkan pada siatuasi yang sesuai dengan hukum (legal situatie).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2. Sanksi punitif (punitieve sancties)</a:t>
            </a:r>
          </a:p>
          <a:p>
            <a:pPr>
              <a:buNone/>
            </a:pPr>
            <a:r>
              <a:rPr lang="id-ID" dirty="0" smtClean="0"/>
              <a:t>Adalah sanksi yang semata – mata digunakan untuk memberikan hukuman (straffen) pada seseorang.</a:t>
            </a:r>
          </a:p>
          <a:p>
            <a:pPr>
              <a:buNone/>
            </a:pPr>
            <a:r>
              <a:rPr lang="id-ID" dirty="0" smtClean="0"/>
              <a:t>3. Sanksi regresif</a:t>
            </a:r>
          </a:p>
          <a:p>
            <a:pPr>
              <a:buNone/>
            </a:pPr>
            <a:r>
              <a:rPr lang="id-ID" dirty="0" smtClean="0"/>
              <a:t>Sanksi yang diterapkan sebagai reaksi atas ketidakpatuhan terhadap ketentuan-ketentuan yang terdapat pada ketetapan yang diterbitkan.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 </a:t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Perbedaan Sanksi HAN dengan Sanksi Pidana</a:t>
            </a:r>
            <a:endParaRPr lang="id-ID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857364"/>
          <a:ext cx="8186766" cy="435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922"/>
                <a:gridCol w="2728922"/>
                <a:gridCol w="2728922"/>
              </a:tblGrid>
              <a:tr h="108943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Sanksi Administrasi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Sanksi Pidana</a:t>
                      </a:r>
                      <a:endParaRPr lang="id-ID" dirty="0"/>
                    </a:p>
                  </a:txBody>
                  <a:tcPr/>
                </a:tc>
              </a:tr>
              <a:tr h="108943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Sasaran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Perbuatan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Pelaku</a:t>
                      </a:r>
                      <a:endParaRPr lang="id-ID" dirty="0"/>
                    </a:p>
                  </a:txBody>
                  <a:tcPr/>
                </a:tc>
              </a:tr>
              <a:tr h="108943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Sifat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Reparatoir Condemnatoir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Condemnatoir</a:t>
                      </a:r>
                      <a:endParaRPr lang="id-ID" dirty="0"/>
                    </a:p>
                  </a:txBody>
                  <a:tcPr/>
                </a:tc>
              </a:tr>
              <a:tr h="108943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Prosedur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Secara langsung oleh pemerintah tanpa melalui proses peradilan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Harus melalui proses peradilan.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Macam-macam Sanksi Dalam 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Paksaan pemerintah </a:t>
            </a:r>
            <a:r>
              <a:rPr lang="id-ID" i="1" dirty="0" smtClean="0"/>
              <a:t>(bestuurdwang)</a:t>
            </a:r>
          </a:p>
          <a:p>
            <a:pPr marL="514350" indent="-514350">
              <a:buAutoNum type="arabicPeriod"/>
            </a:pPr>
            <a:r>
              <a:rPr lang="id-ID" dirty="0" smtClean="0"/>
              <a:t>Penarikan kembali keputusan yang menguntungkan (izin, subsidi, pembayaran)</a:t>
            </a:r>
          </a:p>
          <a:p>
            <a:pPr marL="514350" indent="-514350">
              <a:buAutoNum type="arabicPeriod"/>
            </a:pPr>
            <a:r>
              <a:rPr lang="id-ID" dirty="0" smtClean="0"/>
              <a:t>Pengenaan uang paksa oleh pemerintah </a:t>
            </a:r>
            <a:r>
              <a:rPr lang="id-ID" i="1" dirty="0" smtClean="0"/>
              <a:t>(dwangsom)</a:t>
            </a:r>
          </a:p>
          <a:p>
            <a:pPr marL="514350" indent="-514350">
              <a:buAutoNum type="arabicPeriod"/>
            </a:pPr>
            <a:r>
              <a:rPr lang="id-ID" dirty="0" smtClean="0"/>
              <a:t>Pengenaan denda administratif </a:t>
            </a:r>
            <a:r>
              <a:rPr lang="id-ID" i="1" dirty="0" smtClean="0"/>
              <a:t>(administratieve boete)</a:t>
            </a:r>
            <a:endParaRPr lang="id-ID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d-ID" sz="5400" b="1" dirty="0" smtClean="0"/>
              <a:t>TERIMA KASIH</a:t>
            </a:r>
            <a:endParaRPr lang="id-ID" sz="5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134</TotalTime>
  <Words>247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MENGENAL SANKSI DALAM HUKUM ADMINISTRASI NEGARA</vt:lpstr>
      <vt:lpstr>Pengertian Sanksi </vt:lpstr>
      <vt:lpstr>Sanksi administrasi</vt:lpstr>
      <vt:lpstr>Unsur sanksi dalam HAN</vt:lpstr>
      <vt:lpstr>Jenis Sanksi Dalam HAN</vt:lpstr>
      <vt:lpstr>Slide 6</vt:lpstr>
      <vt:lpstr>       Perbedaan Sanksi HAN dengan Sanksi Pidana</vt:lpstr>
      <vt:lpstr>Macam-macam Sanksi Dalam HAN</vt:lpstr>
      <vt:lpstr>Slide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MENGENAL SANKSI DALAM HUKUM ADMINISTRASI NEGARA</dc:title>
  <dc:creator>Haru</dc:creator>
  <cp:lastModifiedBy>Haru</cp:lastModifiedBy>
  <cp:revision>5</cp:revision>
  <dcterms:created xsi:type="dcterms:W3CDTF">2012-03-13T00:06:27Z</dcterms:created>
  <dcterms:modified xsi:type="dcterms:W3CDTF">2012-04-04T03:00:57Z</dcterms:modified>
</cp:coreProperties>
</file>